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3" r:id="rId4"/>
    <p:sldId id="264" r:id="rId5"/>
    <p:sldId id="265" r:id="rId6"/>
    <p:sldId id="261" r:id="rId7"/>
    <p:sldId id="262" r:id="rId8"/>
    <p:sldId id="260" r:id="rId9"/>
    <p:sldId id="259" r:id="rId10"/>
    <p:sldId id="258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3" autoAdjust="0"/>
    <p:restoredTop sz="94660"/>
  </p:normalViewPr>
  <p:slideViewPr>
    <p:cSldViewPr snapToGrid="0">
      <p:cViewPr>
        <p:scale>
          <a:sx n="81" d="100"/>
          <a:sy n="81" d="100"/>
        </p:scale>
        <p:origin x="-216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9/14/2019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9/14/2019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9/14/2019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9/14/2019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9/14/2019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9/14/2019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9/14/2019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9/14/2019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9/14/2019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9/14/2019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9/14/2019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9/14/2019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9/14/2019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9/14/2019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9/14/2019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9/14/2019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9/14/2019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9/14/2019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nccdglobal.org/sites/default/files/publication_pdf/deincarceratio" TargetMode="External"/><Relationship Id="rId2" Type="http://schemas.openxmlformats.org/officeDocument/2006/relationships/hyperlink" Target="https://static1.squarespace.com/static/571f750f4c2f858e510aa661/t/57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theconversation.com/how-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hvoices.live/2018/12/20/solution-to-todays-" TargetMode="External"/><Relationship Id="rId2" Type="http://schemas.openxmlformats.org/officeDocument/2006/relationships/hyperlink" Target="https://medium.com/thrive-global/will-technology-ruin-your-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un.org/development/desa/youth/youth-" TargetMode="External"/><Relationship Id="rId4" Type="http://schemas.openxmlformats.org/officeDocument/2006/relationships/hyperlink" Target="https://www.juvjustice.org/sites/default/files/resource-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168" y="2733709"/>
            <a:ext cx="8379288" cy="1373070"/>
          </a:xfrm>
        </p:spPr>
        <p:txBody>
          <a:bodyPr/>
          <a:lstStyle/>
          <a:p>
            <a:r>
              <a:rPr lang="en-US" dirty="0" smtClean="0"/>
              <a:t>JUVENILE JUSTICE SYSTEM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2800" dirty="0" smtClean="0"/>
          </a:p>
          <a:p>
            <a:r>
              <a:rPr lang="en-US" sz="2800" dirty="0" smtClean="0"/>
              <a:t>AMINISTRATION ANALYSIS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3689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PROBLEM: MANAGEMENT &amp; LEADERSHIP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DEFINION: LEADERSHIP IS THE ACT OF MOTIVATING OTHER TOWARDS SPECIFIC GOALS OR MISSIONS OVER A PERIOD OF TIME</a:t>
            </a:r>
          </a:p>
          <a:p>
            <a:r>
              <a:rPr lang="en-US" dirty="0" smtClean="0"/>
              <a:t>DEFINITION: MANAGEMENT IS THAT OF LEADING PEOPLE TOWARDS ALREADY DECIDED OBJECTIVES AND ENSURING THAT THE WORK IS DONE CORRECTLY.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431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MAIN PROBLEM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DEPLORABLE CONDITIONS IN THE JUVENILE SYSTEM THAT NEGATIVELY AFFECTS THE CHILDREN INSTEAD OF HELPING THEM TO BECOME RESPONSIBLE ADULTS.</a:t>
            </a:r>
          </a:p>
          <a:p>
            <a:r>
              <a:rPr lang="en-US" dirty="0" smtClean="0"/>
              <a:t>THIS PROBLEM IS MAINLY ATTRIBUTED TO THE POOR LEADERSHIP AND MANAGEMENT STYLE PRACTICED BY THE OFFICIALS IN THE SYSTEM.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567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STAKEHOLDERS IN THE SYSTEM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100022"/>
          </a:xfrm>
        </p:spPr>
        <p:txBody>
          <a:bodyPr/>
          <a:lstStyle/>
          <a:p>
            <a:r>
              <a:rPr lang="en-US" dirty="0" smtClean="0"/>
              <a:t>COURT JUDGES</a:t>
            </a:r>
          </a:p>
          <a:p>
            <a:r>
              <a:rPr lang="en-US" dirty="0" smtClean="0"/>
              <a:t>PROSECUTORS</a:t>
            </a:r>
          </a:p>
          <a:p>
            <a:r>
              <a:rPr lang="en-US" dirty="0" smtClean="0"/>
              <a:t>PROBATION OFFICERS</a:t>
            </a:r>
          </a:p>
          <a:p>
            <a:r>
              <a:rPr lang="en-US" dirty="0" smtClean="0"/>
              <a:t>SCHOOL AUTHORITIES</a:t>
            </a:r>
          </a:p>
          <a:p>
            <a:r>
              <a:rPr lang="en-US" dirty="0" smtClean="0"/>
              <a:t>TREATMENT SERVICE PROVIDERS</a:t>
            </a:r>
          </a:p>
          <a:p>
            <a:r>
              <a:rPr lang="en-US" dirty="0" smtClean="0"/>
              <a:t>COMMUNITY LEADERS</a:t>
            </a:r>
          </a:p>
          <a:p>
            <a:r>
              <a:rPr lang="en-US" dirty="0" smtClean="0"/>
              <a:t>LOCAL AND STATE GOVERNMENT OFFICIALS</a:t>
            </a:r>
          </a:p>
          <a:p>
            <a:r>
              <a:rPr lang="en-US" dirty="0" smtClean="0"/>
              <a:t>VICTIMS</a:t>
            </a:r>
          </a:p>
          <a:p>
            <a:r>
              <a:rPr lang="en-US" dirty="0" smtClean="0"/>
              <a:t>GUARDIANS/ PARENTS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1947" y="3062788"/>
            <a:ext cx="2747461" cy="25078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12955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EFFECTS OF THE SYSTEM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847311" cy="3599316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DEPRESSION- CAUSED BY POOR CONDITIONS IN THE SYSTEM</a:t>
            </a:r>
          </a:p>
          <a:p>
            <a:r>
              <a:rPr lang="en-US" dirty="0" smtClean="0"/>
              <a:t>MENTAL ILLNESS- CAUSED BY SEVERE STRESS</a:t>
            </a:r>
          </a:p>
          <a:p>
            <a:r>
              <a:rPr lang="en-US" dirty="0" smtClean="0"/>
              <a:t>TRAUMA- CAUSED BY COURT PROCEEDINGS</a:t>
            </a:r>
          </a:p>
          <a:p>
            <a:r>
              <a:rPr lang="en-US" dirty="0" smtClean="0"/>
              <a:t>EMOTIONAL BREAKDOWN- CAUSED BY UPYIGHT JUVENILE DEFENDERS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001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SOLUTION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ENGAGE ALL STAKEHOLDERS</a:t>
            </a:r>
          </a:p>
          <a:p>
            <a:r>
              <a:rPr lang="en-US" dirty="0" smtClean="0"/>
              <a:t>DEVELOPING MENTORSHIP PROGRAMS</a:t>
            </a:r>
          </a:p>
          <a:p>
            <a:r>
              <a:rPr lang="en-US" dirty="0" smtClean="0"/>
              <a:t>ASSIGN EACH STAKEHOLDER ONLY TWO CHILDREN</a:t>
            </a:r>
          </a:p>
          <a:p>
            <a:r>
              <a:rPr lang="en-US" dirty="0" smtClean="0"/>
              <a:t>ASSIGN HEALTH PROVIDERS TO MENTALLY CHALLENGED KIDS</a:t>
            </a:r>
          </a:p>
          <a:p>
            <a:r>
              <a:rPr lang="en-US" dirty="0" smtClean="0"/>
              <a:t>DEVELOP PARENT-CHILD INTERACTION TRAINING PROGRAM</a:t>
            </a:r>
          </a:p>
          <a:p>
            <a:r>
              <a:rPr lang="en-US" dirty="0" smtClean="0"/>
              <a:t>REQUEST SCHOOL ADMINISTRATIONS TO ENROL MORE JUVENILES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38912"/>
          <a:stretch/>
        </p:blipFill>
        <p:spPr>
          <a:xfrm flipH="1">
            <a:off x="9926052" y="5011152"/>
            <a:ext cx="1875924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91285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CONTRIBUTION OF TECHNOLOGY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3859390"/>
          </a:xfrm>
        </p:spPr>
        <p:txBody>
          <a:bodyPr/>
          <a:lstStyle/>
          <a:p>
            <a:r>
              <a:rPr lang="en-US" dirty="0" smtClean="0"/>
              <a:t>CYBER BULLYING</a:t>
            </a:r>
          </a:p>
          <a:p>
            <a:r>
              <a:rPr lang="en-US" dirty="0" smtClean="0"/>
              <a:t>NEGATIVE PUBLICITY</a:t>
            </a:r>
          </a:p>
          <a:p>
            <a:r>
              <a:rPr lang="en-US" dirty="0" smtClean="0"/>
              <a:t>MOTIVATES SUICIDE NOTIONS</a:t>
            </a:r>
          </a:p>
          <a:p>
            <a:r>
              <a:rPr lang="en-US" dirty="0" smtClean="0"/>
              <a:t>PERSONA ISOLATION</a:t>
            </a:r>
          </a:p>
          <a:p>
            <a:r>
              <a:rPr lang="en-US" dirty="0" smtClean="0"/>
              <a:t>INSOMNIA</a:t>
            </a:r>
          </a:p>
          <a:p>
            <a:r>
              <a:rPr lang="en-US" dirty="0" smtClean="0"/>
              <a:t>DELINQUENCY</a:t>
            </a:r>
          </a:p>
          <a:p>
            <a:r>
              <a:rPr lang="en-US" dirty="0" smtClean="0"/>
              <a:t>LOWERS CONFIDENCE</a:t>
            </a:r>
          </a:p>
          <a:p>
            <a:r>
              <a:rPr lang="en-US" dirty="0" smtClean="0"/>
              <a:t>BRAINWASHING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7547" y="3356059"/>
            <a:ext cx="3899235" cy="204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79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TECHOLOGY SOLUTION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RESTRICTION OF TIME SPENT ON TECHNOLOGY DEVICES</a:t>
            </a:r>
          </a:p>
          <a:p>
            <a:r>
              <a:rPr lang="en-US" dirty="0" smtClean="0"/>
              <a:t>STARTING OUTDOOR ACTIVITIES</a:t>
            </a:r>
          </a:p>
          <a:p>
            <a:r>
              <a:rPr lang="en-US" dirty="0" smtClean="0"/>
              <a:t>SUPERVISE INTERNET INTERACTIONS</a:t>
            </a:r>
          </a:p>
          <a:p>
            <a:r>
              <a:rPr lang="en-US" dirty="0" smtClean="0"/>
              <a:t>MOTIVATE OUTDOOR SCHOOL EVENTS</a:t>
            </a:r>
          </a:p>
          <a:p>
            <a:r>
              <a:rPr lang="en-US" dirty="0" smtClean="0"/>
              <a:t>BUYING PLANNERS TO RECORD DAILY ACTIVITIES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0028" y="4566735"/>
            <a:ext cx="2619375" cy="1743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52840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INDICATION OF COLLECTED DATA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u="sng" dirty="0" smtClean="0"/>
              <a:t>CAUSES OF PROBLEM </a:t>
            </a:r>
            <a:r>
              <a:rPr lang="en-US" dirty="0" smtClean="0"/>
              <a:t>(United Nations report)</a:t>
            </a:r>
          </a:p>
          <a:p>
            <a:r>
              <a:rPr lang="en-US" dirty="0" smtClean="0"/>
              <a:t>UNEMPLOYMENT</a:t>
            </a:r>
          </a:p>
          <a:p>
            <a:r>
              <a:rPr lang="en-US" dirty="0" smtClean="0"/>
              <a:t>IDLENESS</a:t>
            </a:r>
          </a:p>
          <a:p>
            <a:r>
              <a:rPr lang="en-US" dirty="0" smtClean="0"/>
              <a:t>SOCIO-ECONOMIC DISPARITIES</a:t>
            </a:r>
          </a:p>
          <a:p>
            <a:r>
              <a:rPr lang="en-US" dirty="0" smtClean="0"/>
              <a:t>FAMILY CONFLICTS</a:t>
            </a:r>
          </a:p>
          <a:p>
            <a:r>
              <a:rPr lang="en-US" dirty="0" smtClean="0"/>
              <a:t>INTERNET ADDICTION</a:t>
            </a:r>
          </a:p>
          <a:p>
            <a:r>
              <a:rPr lang="en-US" dirty="0" smtClean="0"/>
              <a:t>DRUG AND SUBSTANCE ABUSE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9350" y="3440780"/>
            <a:ext cx="2562225" cy="1781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77875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ASSESSMENT METHODS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QUESTIONNARES TO ALL STAKEHOLDER</a:t>
            </a:r>
          </a:p>
          <a:p>
            <a:pPr algn="ctr"/>
            <a:r>
              <a:rPr lang="en-US" dirty="0" smtClean="0"/>
              <a:t>ONLINE APPS TO ENGAGE CHILDREN AND STAKEHOLDERS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2480" y="4779044"/>
            <a:ext cx="2466975" cy="184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85871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REFERENCES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1985212"/>
            <a:ext cx="9613861" cy="458403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Children’s Law Center (CLC), Inc. (2010). Summary of Stakeholder’s Priorities Ohio </a:t>
            </a:r>
            <a:r>
              <a:rPr lang="en-US" dirty="0" smtClean="0"/>
              <a:t>	Juvenile </a:t>
            </a:r>
            <a:r>
              <a:rPr lang="en-US" dirty="0"/>
              <a:t>System: Perspectives from the Field. </a:t>
            </a:r>
            <a:r>
              <a:rPr lang="en-US" dirty="0" smtClean="0"/>
              <a:t>	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static1.squarespace.com/static/571f750f4c2f858e510aa661/t/57</a:t>
            </a:r>
            <a:r>
              <a:rPr lang="en-US" dirty="0" smtClean="0"/>
              <a:t>	d97d959f7456a5d86d18ab/1473871258199/</a:t>
            </a:r>
            <a:r>
              <a:rPr lang="en-US" dirty="0" err="1" smtClean="0"/>
              <a:t>Ohios_Juvenile_Justice_Stakeh</a:t>
            </a:r>
            <a:r>
              <a:rPr lang="en-US" dirty="0" smtClean="0"/>
              <a:t>	older_Report.pdf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Davis </a:t>
            </a:r>
            <a:r>
              <a:rPr lang="en-US" dirty="0"/>
              <a:t>A., Irvine A. &amp; Jason Z. (2014). Stakeholder’s Views on the Movement to </a:t>
            </a:r>
            <a:r>
              <a:rPr lang="en-US" dirty="0" smtClean="0"/>
              <a:t>	Reduce </a:t>
            </a:r>
            <a:r>
              <a:rPr lang="en-US" dirty="0"/>
              <a:t>Youth Incarceration. National Council on Crime &amp; Delinquency </a:t>
            </a:r>
            <a:r>
              <a:rPr lang="en-US" dirty="0" smtClean="0"/>
              <a:t>	(</a:t>
            </a:r>
            <a:r>
              <a:rPr lang="en-US" dirty="0"/>
              <a:t>NCCD). </a:t>
            </a:r>
            <a:r>
              <a:rPr lang="en-US" dirty="0" smtClean="0"/>
              <a:t>	</a:t>
            </a: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nccdglobal.org/sites/default/files/publication_pdf/deincarceratio</a:t>
            </a:r>
            <a:r>
              <a:rPr lang="en-US" dirty="0" smtClean="0"/>
              <a:t>	n-summary-report.pdf 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Ehmke</a:t>
            </a:r>
            <a:r>
              <a:rPr lang="en-US" dirty="0"/>
              <a:t> R. (2019). How Using Social Media Affects Teenagers. </a:t>
            </a:r>
            <a:r>
              <a:rPr lang="en-US" dirty="0" smtClean="0"/>
              <a:t>	https</a:t>
            </a:r>
            <a:r>
              <a:rPr lang="en-US" dirty="0"/>
              <a:t>://childmind.org/article/how-using-social-media-affects-teenagers/ </a:t>
            </a:r>
          </a:p>
          <a:p>
            <a:pPr marL="0" indent="0">
              <a:buNone/>
            </a:pPr>
            <a:r>
              <a:rPr lang="en-US" dirty="0" smtClean="0"/>
              <a:t>	Fletcher </a:t>
            </a:r>
            <a:r>
              <a:rPr lang="en-US" dirty="0"/>
              <a:t>G. (2012). Technology Challenges and the Move to Online </a:t>
            </a:r>
            <a:r>
              <a:rPr lang="en-US" dirty="0" smtClean="0"/>
              <a:t>		Assessments</a:t>
            </a:r>
            <a:r>
              <a:rPr lang="en-US" dirty="0"/>
              <a:t>. The Journal. </a:t>
            </a:r>
            <a:r>
              <a:rPr lang="en-US" dirty="0" smtClean="0"/>
              <a:t>	https</a:t>
            </a:r>
            <a:r>
              <a:rPr lang="en-US" dirty="0"/>
              <a:t>://thejournal.com/articles/2012/05/24/new-online-assessments.aspx </a:t>
            </a:r>
          </a:p>
          <a:p>
            <a:pPr marL="0" indent="0">
              <a:buNone/>
            </a:pPr>
            <a:r>
              <a:rPr lang="en-US" dirty="0"/>
              <a:t>Grove C. (2017). How Parents and Teens can reduce the Impact of Social Media on </a:t>
            </a:r>
            <a:r>
              <a:rPr lang="en-US" dirty="0" smtClean="0"/>
              <a:t>	Youth </a:t>
            </a:r>
            <a:r>
              <a:rPr lang="en-US" dirty="0"/>
              <a:t>well-being. The Conversation. </a:t>
            </a:r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theconversation.com/how-</a:t>
            </a:r>
            <a:r>
              <a:rPr lang="en-US" dirty="0" smtClean="0"/>
              <a:t>	parents-and-teens-can-reduce-the-impact-of-social-media-on-youth-well-	being-87619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232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REFERENCES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105526"/>
            <a:ext cx="9613861" cy="449981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/>
              <a:t>MCOptom</a:t>
            </a:r>
            <a:r>
              <a:rPr lang="en-US" dirty="0"/>
              <a:t> D. (2014). Will Technology Ruin Your Children’s Development? </a:t>
            </a:r>
            <a:r>
              <a:rPr lang="en-US" dirty="0" smtClean="0"/>
              <a:t>	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medium.com/thrive-global/will-technology-ruin-your-</a:t>
            </a:r>
            <a:r>
              <a:rPr lang="en-US" dirty="0" smtClean="0"/>
              <a:t>	childrens-development-663351c76974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Miriam. (2018). Solution to Today’s Technology Problems. </a:t>
            </a:r>
            <a:r>
              <a:rPr lang="en-US" dirty="0" smtClean="0"/>
              <a:t>	</a:t>
            </a: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www.youthvoices.live/2018/12/20/solution-to-todays-</a:t>
            </a:r>
            <a:r>
              <a:rPr lang="en-US" dirty="0" smtClean="0"/>
              <a:t>	technology-problems</a:t>
            </a:r>
            <a:r>
              <a:rPr lang="en-US" dirty="0"/>
              <a:t>/ </a:t>
            </a:r>
          </a:p>
          <a:p>
            <a:pPr marL="0" indent="0">
              <a:buNone/>
            </a:pPr>
            <a:r>
              <a:rPr lang="en-US" dirty="0"/>
              <a:t>Smith H. (2011). Problems and Solutions in Juvenile Justice. Resource </a:t>
            </a:r>
            <a:r>
              <a:rPr lang="en-US" dirty="0" smtClean="0"/>
              <a:t>	Center </a:t>
            </a:r>
            <a:r>
              <a:rPr lang="en-US" dirty="0"/>
              <a:t>Partnership. </a:t>
            </a:r>
            <a:r>
              <a:rPr lang="en-US" dirty="0" smtClean="0"/>
              <a:t>	</a:t>
            </a:r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www.juvjustice.org/sites/default/files/resource-</a:t>
            </a:r>
            <a:r>
              <a:rPr lang="en-US" dirty="0" smtClean="0"/>
              <a:t>	files/FINAL%20RCP%20Problems%20%20Solutions_08%2013%2013.pdf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United Nations (UN). Youth Development Indicators. Department of </a:t>
            </a:r>
            <a:r>
              <a:rPr lang="en-US" dirty="0" smtClean="0"/>
              <a:t>	Economic </a:t>
            </a:r>
            <a:r>
              <a:rPr lang="en-US" dirty="0"/>
              <a:t>and Social Affairs Youth. </a:t>
            </a:r>
            <a:r>
              <a:rPr lang="en-US" dirty="0" smtClean="0"/>
              <a:t>	</a:t>
            </a:r>
            <a:r>
              <a:rPr lang="en-US" smtClean="0">
                <a:hlinkClick r:id="rId5"/>
              </a:rPr>
              <a:t>https</a:t>
            </a:r>
            <a:r>
              <a:rPr lang="en-US">
                <a:hlinkClick r:id="rId5"/>
              </a:rPr>
              <a:t>://</a:t>
            </a:r>
            <a:r>
              <a:rPr lang="en-US" smtClean="0">
                <a:hlinkClick r:id="rId5"/>
              </a:rPr>
              <a:t>www.un.org/development/desa/youth/youth-</a:t>
            </a:r>
            <a:r>
              <a:rPr lang="en-US" smtClean="0"/>
              <a:t>	development-indicators.html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346436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70</TotalTime>
  <Words>289</Words>
  <Application>Microsoft Office PowerPoint</Application>
  <PresentationFormat>Custom</PresentationFormat>
  <Paragraphs>71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Berlin</vt:lpstr>
      <vt:lpstr>JUVENILE JUSTICE SYSTEM</vt:lpstr>
      <vt:lpstr>PROBLEM: MANAGEMENT &amp; LEADERSHIP</vt:lpstr>
      <vt:lpstr>MAIN PROBLEM</vt:lpstr>
      <vt:lpstr>STAKEHOLDERS IN THE SYSTEM</vt:lpstr>
      <vt:lpstr>EFFECTS OF THE SYSTEM</vt:lpstr>
      <vt:lpstr>SOLUTION</vt:lpstr>
      <vt:lpstr>CONTRIBUTION OF TECHNOLOGY</vt:lpstr>
      <vt:lpstr>TECHOLOGY SOLUTION</vt:lpstr>
      <vt:lpstr>INDICATION OF COLLECTED DATA</vt:lpstr>
      <vt:lpstr>ASSESSMENT METHODS</vt:lpstr>
      <vt:lpstr>REFERENCES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JUVENILE JUSTICE SYSTEM</dc:title>
  <cp:lastModifiedBy>Simon</cp:lastModifiedBy>
  <cp:revision>7</cp:revision>
  <dcterms:created xsi:type="dcterms:W3CDTF">2019-09-14T14:30:33Z</dcterms:created>
  <dcterms:modified xsi:type="dcterms:W3CDTF">2019-09-14T17:16:53Z</dcterms:modified>
</cp:coreProperties>
</file>